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5" r:id="rId4"/>
    <p:sldMasterId id="2147483742" r:id="rId5"/>
  </p:sldMasterIdLst>
  <p:notesMasterIdLst>
    <p:notesMasterId r:id="rId19"/>
  </p:notesMasterIdLst>
  <p:handoutMasterIdLst>
    <p:handoutMasterId r:id="rId20"/>
  </p:handoutMasterIdLst>
  <p:sldIdLst>
    <p:sldId id="256" r:id="rId6"/>
    <p:sldId id="298" r:id="rId7"/>
    <p:sldId id="316" r:id="rId8"/>
    <p:sldId id="296" r:id="rId9"/>
    <p:sldId id="307" r:id="rId10"/>
    <p:sldId id="317" r:id="rId11"/>
    <p:sldId id="297" r:id="rId12"/>
    <p:sldId id="311" r:id="rId13"/>
    <p:sldId id="312" r:id="rId14"/>
    <p:sldId id="310" r:id="rId15"/>
    <p:sldId id="313" r:id="rId16"/>
    <p:sldId id="314" r:id="rId17"/>
    <p:sldId id="31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50564F-E098-4FAB-A1D5-61B885E684A6}">
          <p14:sldIdLst>
            <p14:sldId id="256"/>
            <p14:sldId id="298"/>
            <p14:sldId id="316"/>
            <p14:sldId id="296"/>
            <p14:sldId id="307"/>
            <p14:sldId id="317"/>
            <p14:sldId id="297"/>
            <p14:sldId id="311"/>
            <p14:sldId id="312"/>
            <p14:sldId id="310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howGuides="1">
      <p:cViewPr varScale="1">
        <p:scale>
          <a:sx n="84" d="100"/>
          <a:sy n="84" d="100"/>
        </p:scale>
        <p:origin x="581" y="1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/>
      <dgm:spPr/>
      <dgm:t>
        <a:bodyPr/>
        <a:lstStyle/>
        <a:p>
          <a:r>
            <a:rPr lang="en-US" dirty="0" smtClean="0"/>
            <a:t>Introduce the concept of software Engineering 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/>
      <dgm:spPr/>
      <dgm:t>
        <a:bodyPr/>
        <a:lstStyle/>
        <a:p>
          <a:r>
            <a:rPr lang="en-US" dirty="0" smtClean="0"/>
            <a:t>Understand what Software Engineering is and why it is important 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/>
      <dgm:spPr/>
      <dgm:t>
        <a:bodyPr/>
        <a:lstStyle/>
        <a:p>
          <a:r>
            <a:rPr lang="en-US" dirty="0" smtClean="0"/>
            <a:t>Understand why the development of different types of software systems may require different software engineering techniques.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/>
      <dgm:spPr/>
      <dgm:t>
        <a:bodyPr/>
        <a:lstStyle/>
        <a:p>
          <a:r>
            <a:rPr lang="en-US" dirty="0" smtClean="0"/>
            <a:t>Introduce the Software Engineering Process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318E1F17-39BF-4DA6-AB71-68BD44B59873}">
      <dgm:prSet/>
      <dgm:spPr/>
      <dgm:t>
        <a:bodyPr/>
        <a:lstStyle/>
        <a:p>
          <a:endParaRPr lang="en-US" dirty="0" smtClean="0"/>
        </a:p>
      </dgm:t>
    </dgm:pt>
    <dgm:pt modelId="{E706D072-2141-4B67-8DDF-318D6CB1C015}" type="parTrans" cxnId="{65679F08-DA94-44B1-A610-A541CE664CFE}">
      <dgm:prSet/>
      <dgm:spPr/>
      <dgm:t>
        <a:bodyPr/>
        <a:lstStyle/>
        <a:p>
          <a:endParaRPr lang="en-US"/>
        </a:p>
      </dgm:t>
    </dgm:pt>
    <dgm:pt modelId="{E8B71C6C-849F-431C-B20B-17214FA60BC3}" type="sibTrans" cxnId="{65679F08-DA94-44B1-A610-A541CE664CFE}">
      <dgm:prSet/>
      <dgm:spPr/>
      <dgm:t>
        <a:bodyPr/>
        <a:lstStyle/>
        <a:p>
          <a:endParaRPr lang="en-US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 custLinFactNeighborX="-19194" custLinFactNeighborY="-124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ScaleY="141469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41E5EAA-3190-4C8A-9550-C01AB013F3B6}" type="pres">
      <dgm:prSet presAssocID="{2804F27C-9BA9-4D07-AB02-74BE7DFA2C0E}" presName="sibTrans" presStyleCnt="0"/>
      <dgm:spPr/>
    </dgm:pt>
    <dgm:pt modelId="{27E2ACDD-1614-4DE4-B058-AE8005A975F6}" type="pres">
      <dgm:prSet presAssocID="{318E1F17-39BF-4DA6-AB71-68BD44B59873}" presName="compNode" presStyleCnt="0"/>
      <dgm:spPr/>
    </dgm:pt>
    <dgm:pt modelId="{5D10A2E8-A124-42FB-AD20-673D8FC6260A}" type="pres">
      <dgm:prSet presAssocID="{318E1F17-39BF-4DA6-AB71-68BD44B59873}" presName="bgRect" presStyleLbl="bgShp" presStyleIdx="4" presStyleCnt="5"/>
      <dgm:spPr/>
    </dgm:pt>
    <dgm:pt modelId="{F64C24BC-F51E-4FF2-8037-E35BC23E0D86}" type="pres">
      <dgm:prSet presAssocID="{318E1F17-39BF-4DA6-AB71-68BD44B59873}" presName="iconRect" presStyleLbl="node1" presStyleIdx="4" presStyleCnt="5"/>
      <dgm:spPr/>
    </dgm:pt>
    <dgm:pt modelId="{76EF635E-535A-4E15-9021-4CD7AD36EEC7}" type="pres">
      <dgm:prSet presAssocID="{318E1F17-39BF-4DA6-AB71-68BD44B59873}" presName="spaceRect" presStyleCnt="0"/>
      <dgm:spPr/>
    </dgm:pt>
    <dgm:pt modelId="{6C94B09A-2C49-4C12-9B19-CAC9EFD1A80B}" type="pres">
      <dgm:prSet presAssocID="{318E1F17-39BF-4DA6-AB71-68BD44B59873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65679F08-DA94-44B1-A610-A541CE664CFE}" srcId="{D0F07F19-1F50-4B42-A7A0-278DF9D25BB1}" destId="{318E1F17-39BF-4DA6-AB71-68BD44B59873}" srcOrd="4" destOrd="0" parTransId="{E706D072-2141-4B67-8DDF-318D6CB1C015}" sibTransId="{E8B71C6C-849F-431C-B20B-17214FA60BC3}"/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878A30D-4C12-4ED5-9335-4C294CAA965D}" type="presOf" srcId="{318E1F17-39BF-4DA6-AB71-68BD44B59873}" destId="{6C94B09A-2C49-4C12-9B19-CAC9EFD1A80B}" srcOrd="0" destOrd="0" presId="urn:microsoft.com/office/officeart/2018/2/layout/IconVerticalSolidList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B88AD7D5-1D6F-436C-885F-1DD5A43F6A93}" type="presParOf" srcId="{539F0B2D-763D-4639-B4AA-CC4EE0B8029F}" destId="{27E2ACDD-1614-4DE4-B058-AE8005A975F6}" srcOrd="8" destOrd="0" presId="urn:microsoft.com/office/officeart/2018/2/layout/IconVerticalSolidList"/>
    <dgm:cxn modelId="{A677B7F5-03B8-4F95-91B4-2D908A8D578D}" type="presParOf" srcId="{27E2ACDD-1614-4DE4-B058-AE8005A975F6}" destId="{5D10A2E8-A124-42FB-AD20-673D8FC6260A}" srcOrd="0" destOrd="0" presId="urn:microsoft.com/office/officeart/2018/2/layout/IconVerticalSolidList"/>
    <dgm:cxn modelId="{EC1E018E-8C00-497E-B2C2-7CE9A6566360}" type="presParOf" srcId="{27E2ACDD-1614-4DE4-B058-AE8005A975F6}" destId="{F64C24BC-F51E-4FF2-8037-E35BC23E0D86}" srcOrd="1" destOrd="0" presId="urn:microsoft.com/office/officeart/2018/2/layout/IconVerticalSolidList"/>
    <dgm:cxn modelId="{D9CC0A19-2AA8-42A3-9542-44CD1DF90B61}" type="presParOf" srcId="{27E2ACDD-1614-4DE4-B058-AE8005A975F6}" destId="{76EF635E-535A-4E15-9021-4CD7AD36EEC7}" srcOrd="2" destOrd="0" presId="urn:microsoft.com/office/officeart/2018/2/layout/IconVerticalSolidList"/>
    <dgm:cxn modelId="{2D0E0E4F-337B-4037-A31E-27EA24257219}" type="presParOf" srcId="{27E2ACDD-1614-4DE4-B058-AE8005A975F6}" destId="{6C94B09A-2C49-4C12-9B19-CAC9EFD1A8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05/8/layout/vList4" loCatId="list" qsTypeId="urn:microsoft.com/office/officeart/2005/8/quickstyle/3d6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7C12D99-48B7-4A2C-8A85-CB655B7E301D}">
      <dgm:prSet custT="1"/>
      <dgm:spPr/>
      <dgm:t>
        <a:bodyPr/>
        <a:lstStyle/>
        <a:p>
          <a:r>
            <a:rPr lang="en-US" sz="2400" dirty="0" smtClean="0"/>
            <a:t>you are not building something for yourself</a:t>
          </a:r>
          <a:endParaRPr lang="en-US" sz="2400" dirty="0"/>
        </a:p>
      </dgm:t>
    </dgm:pt>
    <dgm:pt modelId="{BA405E3F-DC41-4F57-B055-EC8EF34A0679}" type="parTrans" cxnId="{6A5EBCCE-2F5B-4055-BD1E-0DC00E9C9353}">
      <dgm:prSet/>
      <dgm:spPr/>
      <dgm:t>
        <a:bodyPr/>
        <a:lstStyle/>
        <a:p>
          <a:endParaRPr lang="en-US"/>
        </a:p>
      </dgm:t>
    </dgm:pt>
    <dgm:pt modelId="{CAA9DE43-0701-4F37-9C0B-08B62BFF3AFC}" type="sibTrans" cxnId="{6A5EBCCE-2F5B-4055-BD1E-0DC00E9C9353}">
      <dgm:prSet/>
      <dgm:spPr/>
      <dgm:t>
        <a:bodyPr/>
        <a:lstStyle/>
        <a:p>
          <a:endParaRPr lang="en-US"/>
        </a:p>
      </dgm:t>
    </dgm:pt>
    <dgm:pt modelId="{9A1E7AF6-B29E-4A21-9ADD-5C81F5C89A36}">
      <dgm:prSet custT="1"/>
      <dgm:spPr/>
      <dgm:t>
        <a:bodyPr/>
        <a:lstStyle/>
        <a:p>
          <a:r>
            <a:rPr lang="en-US" sz="2400" dirty="0" smtClean="0"/>
            <a:t>you have to understand/agree what someone else wants</a:t>
          </a:r>
          <a:endParaRPr lang="en-US" sz="2400" dirty="0"/>
        </a:p>
      </dgm:t>
    </dgm:pt>
    <dgm:pt modelId="{7F4B5BA0-D109-435C-A440-2AA230E74301}" type="parTrans" cxnId="{338BD5D6-59F0-444B-91F1-21995F32D572}">
      <dgm:prSet/>
      <dgm:spPr/>
      <dgm:t>
        <a:bodyPr/>
        <a:lstStyle/>
        <a:p>
          <a:endParaRPr lang="en-US"/>
        </a:p>
      </dgm:t>
    </dgm:pt>
    <dgm:pt modelId="{70F50CB4-1E70-4E2D-89BA-74A4FB30DF98}" type="sibTrans" cxnId="{338BD5D6-59F0-444B-91F1-21995F32D572}">
      <dgm:prSet/>
      <dgm:spPr/>
      <dgm:t>
        <a:bodyPr/>
        <a:lstStyle/>
        <a:p>
          <a:endParaRPr lang="en-US"/>
        </a:p>
      </dgm:t>
    </dgm:pt>
    <dgm:pt modelId="{42C498DB-4223-4F56-BF42-1A1E513AC65C}">
      <dgm:prSet custT="1"/>
      <dgm:spPr/>
      <dgm:t>
        <a:bodyPr/>
        <a:lstStyle/>
        <a:p>
          <a:r>
            <a:rPr lang="en-US" sz="2400" dirty="0" smtClean="0"/>
            <a:t>you are not building something by yourself</a:t>
          </a:r>
          <a:endParaRPr lang="en-US" sz="2400" dirty="0"/>
        </a:p>
      </dgm:t>
    </dgm:pt>
    <dgm:pt modelId="{8C55C223-4985-40EC-B694-4D40D35B1E7C}" type="parTrans" cxnId="{4BDBBABC-6FE7-48D5-AF47-EA6C7246201E}">
      <dgm:prSet/>
      <dgm:spPr/>
      <dgm:t>
        <a:bodyPr/>
        <a:lstStyle/>
        <a:p>
          <a:endParaRPr lang="en-US"/>
        </a:p>
      </dgm:t>
    </dgm:pt>
    <dgm:pt modelId="{0347983D-D56C-4020-AFB3-B5FF86CAEB07}" type="sibTrans" cxnId="{4BDBBABC-6FE7-48D5-AF47-EA6C7246201E}">
      <dgm:prSet/>
      <dgm:spPr/>
      <dgm:t>
        <a:bodyPr/>
        <a:lstStyle/>
        <a:p>
          <a:endParaRPr lang="en-US"/>
        </a:p>
      </dgm:t>
    </dgm:pt>
    <dgm:pt modelId="{4BED33B7-32B4-49D1-B398-6EDE68BA803C}">
      <dgm:prSet custT="1"/>
      <dgm:spPr/>
      <dgm:t>
        <a:bodyPr/>
        <a:lstStyle/>
        <a:p>
          <a:r>
            <a:rPr lang="en-US" sz="2400" dirty="0" smtClean="0"/>
            <a:t>you have to work with others - in different countries even</a:t>
          </a:r>
          <a:endParaRPr lang="en-US" sz="2400" dirty="0"/>
        </a:p>
      </dgm:t>
    </dgm:pt>
    <dgm:pt modelId="{BFF0A79A-C151-4DD6-A434-00B43B5419E2}" type="parTrans" cxnId="{13F83994-B450-43D5-ACFF-94911A4B69B7}">
      <dgm:prSet/>
      <dgm:spPr/>
      <dgm:t>
        <a:bodyPr/>
        <a:lstStyle/>
        <a:p>
          <a:endParaRPr lang="en-US"/>
        </a:p>
      </dgm:t>
    </dgm:pt>
    <dgm:pt modelId="{A349163D-EE63-4712-8425-79245C7B31E5}" type="sibTrans" cxnId="{13F83994-B450-43D5-ACFF-94911A4B69B7}">
      <dgm:prSet/>
      <dgm:spPr/>
      <dgm:t>
        <a:bodyPr/>
        <a:lstStyle/>
        <a:p>
          <a:endParaRPr lang="en-US"/>
        </a:p>
      </dgm:t>
    </dgm:pt>
    <dgm:pt modelId="{54CFEF89-1DFD-46BF-9F2F-724EE08F7783}">
      <dgm:prSet custT="1"/>
      <dgm:spPr/>
      <dgm:t>
        <a:bodyPr/>
        <a:lstStyle/>
        <a:p>
          <a:r>
            <a:rPr lang="en-US" sz="2400" dirty="0" smtClean="0"/>
            <a:t>you are not building it for people like yourself</a:t>
          </a:r>
          <a:br>
            <a:rPr lang="en-US" sz="2400" dirty="0" smtClean="0"/>
          </a:br>
          <a:r>
            <a:rPr lang="en-US" sz="2400" dirty="0" smtClean="0"/>
            <a:t>it has to work for ‘real humans’, not computer experts</a:t>
          </a:r>
          <a:endParaRPr lang="en-US" sz="2400" dirty="0"/>
        </a:p>
      </dgm:t>
    </dgm:pt>
    <dgm:pt modelId="{C4EE1EBC-02D9-4494-9144-0FECD2B362EE}" type="parTrans" cxnId="{E62E0A10-2FA7-4E7D-A09A-C3B752040FBA}">
      <dgm:prSet/>
      <dgm:spPr/>
      <dgm:t>
        <a:bodyPr/>
        <a:lstStyle/>
        <a:p>
          <a:endParaRPr lang="en-US"/>
        </a:p>
      </dgm:t>
    </dgm:pt>
    <dgm:pt modelId="{B0D203D4-550A-4709-9F09-B4CC0FDEDC44}" type="sibTrans" cxnId="{E62E0A10-2FA7-4E7D-A09A-C3B752040FBA}">
      <dgm:prSet/>
      <dgm:spPr/>
      <dgm:t>
        <a:bodyPr/>
        <a:lstStyle/>
        <a:p>
          <a:endParaRPr lang="en-US"/>
        </a:p>
      </dgm:t>
    </dgm:pt>
    <dgm:pt modelId="{BF208F17-85E4-43CA-AFC1-2889D161C5FA}">
      <dgm:prSet custT="1"/>
      <dgm:spPr/>
      <dgm:t>
        <a:bodyPr/>
        <a:lstStyle/>
        <a:p>
          <a:r>
            <a:rPr lang="en-US" sz="2400" dirty="0" smtClean="0"/>
            <a:t>you are not working on code you wrote yourself</a:t>
          </a:r>
          <a:endParaRPr lang="en-US" sz="2400" dirty="0"/>
        </a:p>
      </dgm:t>
    </dgm:pt>
    <dgm:pt modelId="{036D6398-7CB4-4B31-8789-91C3A2F3684B}" type="parTrans" cxnId="{D9CF1FEC-7E84-4ED4-9556-602A848A9249}">
      <dgm:prSet/>
      <dgm:spPr/>
      <dgm:t>
        <a:bodyPr/>
        <a:lstStyle/>
        <a:p>
          <a:endParaRPr lang="en-US"/>
        </a:p>
      </dgm:t>
    </dgm:pt>
    <dgm:pt modelId="{D08C5FD2-EE37-4E71-8F71-4C923CB33BCD}" type="sibTrans" cxnId="{D9CF1FEC-7E84-4ED4-9556-602A848A9249}">
      <dgm:prSet/>
      <dgm:spPr/>
      <dgm:t>
        <a:bodyPr/>
        <a:lstStyle/>
        <a:p>
          <a:endParaRPr lang="en-US"/>
        </a:p>
      </dgm:t>
    </dgm:pt>
    <dgm:pt modelId="{54EE1213-0A62-4CCD-92CE-D3FAF4719E72}">
      <dgm:prSet custT="1"/>
      <dgm:spPr/>
      <dgm:t>
        <a:bodyPr/>
        <a:lstStyle/>
        <a:p>
          <a:r>
            <a:rPr lang="en-US" sz="2400" dirty="0" smtClean="0"/>
            <a:t>you have to figure out how the hell is this stupid code working </a:t>
          </a:r>
          <a:endParaRPr lang="en-US" sz="2400" dirty="0"/>
        </a:p>
      </dgm:t>
    </dgm:pt>
    <dgm:pt modelId="{46C78AE5-2A04-40B9-9F68-E27361D2E194}" type="parTrans" cxnId="{9E4BD684-2D01-4D82-94DB-C393CE00611A}">
      <dgm:prSet/>
      <dgm:spPr/>
      <dgm:t>
        <a:bodyPr/>
        <a:lstStyle/>
        <a:p>
          <a:endParaRPr lang="en-US"/>
        </a:p>
      </dgm:t>
    </dgm:pt>
    <dgm:pt modelId="{9FACCE34-42FB-4D0A-8C03-C9F9803BB160}" type="sibTrans" cxnId="{9E4BD684-2D01-4D82-94DB-C393CE00611A}">
      <dgm:prSet/>
      <dgm:spPr/>
      <dgm:t>
        <a:bodyPr/>
        <a:lstStyle/>
        <a:p>
          <a:endParaRPr lang="en-US"/>
        </a:p>
      </dgm:t>
    </dgm:pt>
    <dgm:pt modelId="{05362444-1B15-47AF-8326-8C5268E86EEE}" type="pres">
      <dgm:prSet presAssocID="{BB0ECF89-2783-4E78-A209-A16EF114A1A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7CAEFD-7493-4B8B-A016-CD645A0C16D7}" type="pres">
      <dgm:prSet presAssocID="{D7C12D99-48B7-4A2C-8A85-CB655B7E301D}" presName="comp" presStyleCnt="0"/>
      <dgm:spPr/>
    </dgm:pt>
    <dgm:pt modelId="{4FFEBA13-E19E-4F27-A5DB-955C780F2CFF}" type="pres">
      <dgm:prSet presAssocID="{D7C12D99-48B7-4A2C-8A85-CB655B7E301D}" presName="box" presStyleLbl="node1" presStyleIdx="0" presStyleCnt="7"/>
      <dgm:spPr/>
      <dgm:t>
        <a:bodyPr/>
        <a:lstStyle/>
        <a:p>
          <a:endParaRPr lang="en-US"/>
        </a:p>
      </dgm:t>
    </dgm:pt>
    <dgm:pt modelId="{DEE241B6-D337-461D-952D-6532E76D7B4A}" type="pres">
      <dgm:prSet presAssocID="{D7C12D99-48B7-4A2C-8A85-CB655B7E301D}" presName="img" presStyleLbl="fgImgPlace1" presStyleIdx="0" presStyleCnt="7"/>
      <dgm:spPr/>
    </dgm:pt>
    <dgm:pt modelId="{2ED8008D-FB07-4535-8EB9-D15D95E67CB6}" type="pres">
      <dgm:prSet presAssocID="{D7C12D99-48B7-4A2C-8A85-CB655B7E301D}" presName="text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DAB3F-6920-44CD-9712-C15ED22D1A45}" type="pres">
      <dgm:prSet presAssocID="{CAA9DE43-0701-4F37-9C0B-08B62BFF3AFC}" presName="spacer" presStyleCnt="0"/>
      <dgm:spPr/>
    </dgm:pt>
    <dgm:pt modelId="{AB6D1E62-CE0B-4E94-8CD3-27467ED86D19}" type="pres">
      <dgm:prSet presAssocID="{9A1E7AF6-B29E-4A21-9ADD-5C81F5C89A36}" presName="comp" presStyleCnt="0"/>
      <dgm:spPr/>
    </dgm:pt>
    <dgm:pt modelId="{4B97BA87-F394-4C55-8908-862FF126722D}" type="pres">
      <dgm:prSet presAssocID="{9A1E7AF6-B29E-4A21-9ADD-5C81F5C89A36}" presName="box" presStyleLbl="node1" presStyleIdx="1" presStyleCnt="7"/>
      <dgm:spPr/>
      <dgm:t>
        <a:bodyPr/>
        <a:lstStyle/>
        <a:p>
          <a:endParaRPr lang="en-US"/>
        </a:p>
      </dgm:t>
    </dgm:pt>
    <dgm:pt modelId="{66B6D18C-680A-478B-81BF-14C71BCE801C}" type="pres">
      <dgm:prSet presAssocID="{9A1E7AF6-B29E-4A21-9ADD-5C81F5C89A36}" presName="img" presStyleLbl="fgImgPlace1" presStyleIdx="1" presStyleCnt="7"/>
      <dgm:spPr/>
      <dgm:t>
        <a:bodyPr/>
        <a:lstStyle/>
        <a:p>
          <a:endParaRPr lang="en-US"/>
        </a:p>
      </dgm:t>
    </dgm:pt>
    <dgm:pt modelId="{690DBFE8-AB85-4DAE-927A-244CFF2867AD}" type="pres">
      <dgm:prSet presAssocID="{9A1E7AF6-B29E-4A21-9ADD-5C81F5C89A36}" presName="text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04C8B-D43D-45A4-BCCB-1A708DD08536}" type="pres">
      <dgm:prSet presAssocID="{70F50CB4-1E70-4E2D-89BA-74A4FB30DF98}" presName="spacer" presStyleCnt="0"/>
      <dgm:spPr/>
    </dgm:pt>
    <dgm:pt modelId="{10FFB67B-C5EB-4E5C-B7F1-C281D7CB145B}" type="pres">
      <dgm:prSet presAssocID="{42C498DB-4223-4F56-BF42-1A1E513AC65C}" presName="comp" presStyleCnt="0"/>
      <dgm:spPr/>
    </dgm:pt>
    <dgm:pt modelId="{ECB0A77F-D924-4372-BE58-63B542F30443}" type="pres">
      <dgm:prSet presAssocID="{42C498DB-4223-4F56-BF42-1A1E513AC65C}" presName="box" presStyleLbl="node1" presStyleIdx="2" presStyleCnt="7"/>
      <dgm:spPr/>
      <dgm:t>
        <a:bodyPr/>
        <a:lstStyle/>
        <a:p>
          <a:endParaRPr lang="en-US"/>
        </a:p>
      </dgm:t>
    </dgm:pt>
    <dgm:pt modelId="{7206A7A1-40BA-4306-A5D8-00C801125D45}" type="pres">
      <dgm:prSet presAssocID="{42C498DB-4223-4F56-BF42-1A1E513AC65C}" presName="img" presStyleLbl="fgImgPlace1" presStyleIdx="2" presStyleCnt="7"/>
      <dgm:spPr/>
    </dgm:pt>
    <dgm:pt modelId="{DC694F52-7BD0-4845-8BC8-9AE7C72F924E}" type="pres">
      <dgm:prSet presAssocID="{42C498DB-4223-4F56-BF42-1A1E513AC65C}" presName="text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7DB84-4F60-433E-8D85-6BA6B4EFAAE6}" type="pres">
      <dgm:prSet presAssocID="{0347983D-D56C-4020-AFB3-B5FF86CAEB07}" presName="spacer" presStyleCnt="0"/>
      <dgm:spPr/>
    </dgm:pt>
    <dgm:pt modelId="{F0B4E8AB-C6F7-4833-96D7-08F617CBEE6E}" type="pres">
      <dgm:prSet presAssocID="{4BED33B7-32B4-49D1-B398-6EDE68BA803C}" presName="comp" presStyleCnt="0"/>
      <dgm:spPr/>
    </dgm:pt>
    <dgm:pt modelId="{FDDC0B05-63D4-423E-AE91-FC740B4CA7B8}" type="pres">
      <dgm:prSet presAssocID="{4BED33B7-32B4-49D1-B398-6EDE68BA803C}" presName="box" presStyleLbl="node1" presStyleIdx="3" presStyleCnt="7"/>
      <dgm:spPr/>
      <dgm:t>
        <a:bodyPr/>
        <a:lstStyle/>
        <a:p>
          <a:endParaRPr lang="en-US"/>
        </a:p>
      </dgm:t>
    </dgm:pt>
    <dgm:pt modelId="{B5362DAF-AF47-4623-98E5-508899622E4C}" type="pres">
      <dgm:prSet presAssocID="{4BED33B7-32B4-49D1-B398-6EDE68BA803C}" presName="img" presStyleLbl="fgImgPlace1" presStyleIdx="3" presStyleCnt="7"/>
      <dgm:spPr/>
    </dgm:pt>
    <dgm:pt modelId="{09D0A4E6-43CA-4185-B223-E696E364FDCD}" type="pres">
      <dgm:prSet presAssocID="{4BED33B7-32B4-49D1-B398-6EDE68BA803C}" presName="text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72469-76C3-43FA-B46C-5D18CFB08D9E}" type="pres">
      <dgm:prSet presAssocID="{A349163D-EE63-4712-8425-79245C7B31E5}" presName="spacer" presStyleCnt="0"/>
      <dgm:spPr/>
    </dgm:pt>
    <dgm:pt modelId="{229BF9C0-0A7F-4663-A918-DE08936134C5}" type="pres">
      <dgm:prSet presAssocID="{54CFEF89-1DFD-46BF-9F2F-724EE08F7783}" presName="comp" presStyleCnt="0"/>
      <dgm:spPr/>
    </dgm:pt>
    <dgm:pt modelId="{683F7A20-3B60-4652-BAAA-098CA2D4BC33}" type="pres">
      <dgm:prSet presAssocID="{54CFEF89-1DFD-46BF-9F2F-724EE08F7783}" presName="box" presStyleLbl="node1" presStyleIdx="4" presStyleCnt="7"/>
      <dgm:spPr/>
      <dgm:t>
        <a:bodyPr/>
        <a:lstStyle/>
        <a:p>
          <a:endParaRPr lang="en-US"/>
        </a:p>
      </dgm:t>
    </dgm:pt>
    <dgm:pt modelId="{6C5CB5BF-BCDB-4C9B-BA3D-20AD2309FC34}" type="pres">
      <dgm:prSet presAssocID="{54CFEF89-1DFD-46BF-9F2F-724EE08F7783}" presName="img" presStyleLbl="fgImgPlace1" presStyleIdx="4" presStyleCnt="7"/>
      <dgm:spPr/>
    </dgm:pt>
    <dgm:pt modelId="{F3E41F10-4426-4E41-B373-E210742636A8}" type="pres">
      <dgm:prSet presAssocID="{54CFEF89-1DFD-46BF-9F2F-724EE08F7783}" presName="text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BB2D5-B2D9-441F-B9A3-BD7E0D3D043E}" type="pres">
      <dgm:prSet presAssocID="{B0D203D4-550A-4709-9F09-B4CC0FDEDC44}" presName="spacer" presStyleCnt="0"/>
      <dgm:spPr/>
    </dgm:pt>
    <dgm:pt modelId="{466BC075-606E-4815-86FB-C48F186647A6}" type="pres">
      <dgm:prSet presAssocID="{BF208F17-85E4-43CA-AFC1-2889D161C5FA}" presName="comp" presStyleCnt="0"/>
      <dgm:spPr/>
    </dgm:pt>
    <dgm:pt modelId="{E62CA6C2-05AA-4627-B3B6-80BB05D5A910}" type="pres">
      <dgm:prSet presAssocID="{BF208F17-85E4-43CA-AFC1-2889D161C5FA}" presName="box" presStyleLbl="node1" presStyleIdx="5" presStyleCnt="7"/>
      <dgm:spPr/>
      <dgm:t>
        <a:bodyPr/>
        <a:lstStyle/>
        <a:p>
          <a:endParaRPr lang="en-US"/>
        </a:p>
      </dgm:t>
    </dgm:pt>
    <dgm:pt modelId="{BC6BF896-7ADF-41E1-9994-104E0A2D5BDC}" type="pres">
      <dgm:prSet presAssocID="{BF208F17-85E4-43CA-AFC1-2889D161C5FA}" presName="img" presStyleLbl="fgImgPlace1" presStyleIdx="5" presStyleCnt="7"/>
      <dgm:spPr/>
    </dgm:pt>
    <dgm:pt modelId="{F4F1477D-E22B-42D1-A993-496F744F625B}" type="pres">
      <dgm:prSet presAssocID="{BF208F17-85E4-43CA-AFC1-2889D161C5FA}" presName="text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67F7D-1EE6-4E8C-8C02-725F589A8B11}" type="pres">
      <dgm:prSet presAssocID="{D08C5FD2-EE37-4E71-8F71-4C923CB33BCD}" presName="spacer" presStyleCnt="0"/>
      <dgm:spPr/>
    </dgm:pt>
    <dgm:pt modelId="{B274356C-D4C1-4072-8208-720AEA764312}" type="pres">
      <dgm:prSet presAssocID="{54EE1213-0A62-4CCD-92CE-D3FAF4719E72}" presName="comp" presStyleCnt="0"/>
      <dgm:spPr/>
    </dgm:pt>
    <dgm:pt modelId="{8FFF2B5D-EAF5-4D79-B8F8-94033498CD31}" type="pres">
      <dgm:prSet presAssocID="{54EE1213-0A62-4CCD-92CE-D3FAF4719E72}" presName="box" presStyleLbl="node1" presStyleIdx="6" presStyleCnt="7"/>
      <dgm:spPr/>
      <dgm:t>
        <a:bodyPr/>
        <a:lstStyle/>
        <a:p>
          <a:endParaRPr lang="en-US"/>
        </a:p>
      </dgm:t>
    </dgm:pt>
    <dgm:pt modelId="{865E4995-54CF-43A9-92CC-FD81723B0A87}" type="pres">
      <dgm:prSet presAssocID="{54EE1213-0A62-4CCD-92CE-D3FAF4719E72}" presName="img" presStyleLbl="fgImgPlace1" presStyleIdx="6" presStyleCnt="7"/>
      <dgm:spPr/>
    </dgm:pt>
    <dgm:pt modelId="{79508050-38B6-4ADB-87AA-E92BE2EC5F50}" type="pres">
      <dgm:prSet presAssocID="{54EE1213-0A62-4CCD-92CE-D3FAF4719E72}" presName="text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A28F51-5299-4D50-8C20-EEFF3695DCCE}" type="presOf" srcId="{54CFEF89-1DFD-46BF-9F2F-724EE08F7783}" destId="{F3E41F10-4426-4E41-B373-E210742636A8}" srcOrd="1" destOrd="0" presId="urn:microsoft.com/office/officeart/2005/8/layout/vList4"/>
    <dgm:cxn modelId="{D3FE76B7-B8A6-4850-B274-8370FD9AF7F2}" type="presOf" srcId="{42C498DB-4223-4F56-BF42-1A1E513AC65C}" destId="{ECB0A77F-D924-4372-BE58-63B542F30443}" srcOrd="0" destOrd="0" presId="urn:microsoft.com/office/officeart/2005/8/layout/vList4"/>
    <dgm:cxn modelId="{6B06757F-97AC-4A3A-A262-7761712AAB1A}" type="presOf" srcId="{54EE1213-0A62-4CCD-92CE-D3FAF4719E72}" destId="{8FFF2B5D-EAF5-4D79-B8F8-94033498CD31}" srcOrd="0" destOrd="0" presId="urn:microsoft.com/office/officeart/2005/8/layout/vList4"/>
    <dgm:cxn modelId="{BB36D4D7-FF8A-4AD4-9917-40CC8A2F20DA}" type="presOf" srcId="{42C498DB-4223-4F56-BF42-1A1E513AC65C}" destId="{DC694F52-7BD0-4845-8BC8-9AE7C72F924E}" srcOrd="1" destOrd="0" presId="urn:microsoft.com/office/officeart/2005/8/layout/vList4"/>
    <dgm:cxn modelId="{4BDBBABC-6FE7-48D5-AF47-EA6C7246201E}" srcId="{BB0ECF89-2783-4E78-A209-A16EF114A1AA}" destId="{42C498DB-4223-4F56-BF42-1A1E513AC65C}" srcOrd="2" destOrd="0" parTransId="{8C55C223-4985-40EC-B694-4D40D35B1E7C}" sibTransId="{0347983D-D56C-4020-AFB3-B5FF86CAEB07}"/>
    <dgm:cxn modelId="{3783AB0B-1F38-462C-8570-86CB51E27CD9}" type="presOf" srcId="{BB0ECF89-2783-4E78-A209-A16EF114A1AA}" destId="{05362444-1B15-47AF-8326-8C5268E86EEE}" srcOrd="0" destOrd="0" presId="urn:microsoft.com/office/officeart/2005/8/layout/vList4"/>
    <dgm:cxn modelId="{AB891D15-F093-436D-80B6-0ACBCFD8BB17}" type="presOf" srcId="{4BED33B7-32B4-49D1-B398-6EDE68BA803C}" destId="{09D0A4E6-43CA-4185-B223-E696E364FDCD}" srcOrd="1" destOrd="0" presId="urn:microsoft.com/office/officeart/2005/8/layout/vList4"/>
    <dgm:cxn modelId="{939DBD12-44C0-4A60-8DB1-2B8C13BD07DB}" type="presOf" srcId="{9A1E7AF6-B29E-4A21-9ADD-5C81F5C89A36}" destId="{690DBFE8-AB85-4DAE-927A-244CFF2867AD}" srcOrd="1" destOrd="0" presId="urn:microsoft.com/office/officeart/2005/8/layout/vList4"/>
    <dgm:cxn modelId="{4E6B7B79-FA4D-41F8-86DC-7691250E7C9E}" type="presOf" srcId="{BF208F17-85E4-43CA-AFC1-2889D161C5FA}" destId="{E62CA6C2-05AA-4627-B3B6-80BB05D5A910}" srcOrd="0" destOrd="0" presId="urn:microsoft.com/office/officeart/2005/8/layout/vList4"/>
    <dgm:cxn modelId="{22183A41-AB47-4A1F-B5E5-FB5E4FBD468C}" type="presOf" srcId="{BF208F17-85E4-43CA-AFC1-2889D161C5FA}" destId="{F4F1477D-E22B-42D1-A993-496F744F625B}" srcOrd="1" destOrd="0" presId="urn:microsoft.com/office/officeart/2005/8/layout/vList4"/>
    <dgm:cxn modelId="{338BD5D6-59F0-444B-91F1-21995F32D572}" srcId="{BB0ECF89-2783-4E78-A209-A16EF114A1AA}" destId="{9A1E7AF6-B29E-4A21-9ADD-5C81F5C89A36}" srcOrd="1" destOrd="0" parTransId="{7F4B5BA0-D109-435C-A440-2AA230E74301}" sibTransId="{70F50CB4-1E70-4E2D-89BA-74A4FB30DF98}"/>
    <dgm:cxn modelId="{D9CF1FEC-7E84-4ED4-9556-602A848A9249}" srcId="{BB0ECF89-2783-4E78-A209-A16EF114A1AA}" destId="{BF208F17-85E4-43CA-AFC1-2889D161C5FA}" srcOrd="5" destOrd="0" parTransId="{036D6398-7CB4-4B31-8789-91C3A2F3684B}" sibTransId="{D08C5FD2-EE37-4E71-8F71-4C923CB33BCD}"/>
    <dgm:cxn modelId="{4138A5EF-2169-4E96-99F3-A59621DA25FE}" type="presOf" srcId="{4BED33B7-32B4-49D1-B398-6EDE68BA803C}" destId="{FDDC0B05-63D4-423E-AE91-FC740B4CA7B8}" srcOrd="0" destOrd="0" presId="urn:microsoft.com/office/officeart/2005/8/layout/vList4"/>
    <dgm:cxn modelId="{2ECD7D46-F8BA-4D74-8125-797ADE6F2D01}" type="presOf" srcId="{54EE1213-0A62-4CCD-92CE-D3FAF4719E72}" destId="{79508050-38B6-4ADB-87AA-E92BE2EC5F50}" srcOrd="1" destOrd="0" presId="urn:microsoft.com/office/officeart/2005/8/layout/vList4"/>
    <dgm:cxn modelId="{13F83994-B450-43D5-ACFF-94911A4B69B7}" srcId="{BB0ECF89-2783-4E78-A209-A16EF114A1AA}" destId="{4BED33B7-32B4-49D1-B398-6EDE68BA803C}" srcOrd="3" destOrd="0" parTransId="{BFF0A79A-C151-4DD6-A434-00B43B5419E2}" sibTransId="{A349163D-EE63-4712-8425-79245C7B31E5}"/>
    <dgm:cxn modelId="{4A89FA93-4A45-459E-91DA-4D9B206D84F1}" type="presOf" srcId="{54CFEF89-1DFD-46BF-9F2F-724EE08F7783}" destId="{683F7A20-3B60-4652-BAAA-098CA2D4BC33}" srcOrd="0" destOrd="0" presId="urn:microsoft.com/office/officeart/2005/8/layout/vList4"/>
    <dgm:cxn modelId="{B943F3FE-8ECC-4DA6-BB41-D353FC9F11B7}" type="presOf" srcId="{9A1E7AF6-B29E-4A21-9ADD-5C81F5C89A36}" destId="{4B97BA87-F394-4C55-8908-862FF126722D}" srcOrd="0" destOrd="0" presId="urn:microsoft.com/office/officeart/2005/8/layout/vList4"/>
    <dgm:cxn modelId="{E62E0A10-2FA7-4E7D-A09A-C3B752040FBA}" srcId="{BB0ECF89-2783-4E78-A209-A16EF114A1AA}" destId="{54CFEF89-1DFD-46BF-9F2F-724EE08F7783}" srcOrd="4" destOrd="0" parTransId="{C4EE1EBC-02D9-4494-9144-0FECD2B362EE}" sibTransId="{B0D203D4-550A-4709-9F09-B4CC0FDEDC44}"/>
    <dgm:cxn modelId="{1038E9F4-F4BF-49BD-AF82-054907EF2D98}" type="presOf" srcId="{D7C12D99-48B7-4A2C-8A85-CB655B7E301D}" destId="{2ED8008D-FB07-4535-8EB9-D15D95E67CB6}" srcOrd="1" destOrd="0" presId="urn:microsoft.com/office/officeart/2005/8/layout/vList4"/>
    <dgm:cxn modelId="{BC6BA49D-D3E7-4E8D-8A03-FC4A1567487E}" type="presOf" srcId="{D7C12D99-48B7-4A2C-8A85-CB655B7E301D}" destId="{4FFEBA13-E19E-4F27-A5DB-955C780F2CFF}" srcOrd="0" destOrd="0" presId="urn:microsoft.com/office/officeart/2005/8/layout/vList4"/>
    <dgm:cxn modelId="{9E4BD684-2D01-4D82-94DB-C393CE00611A}" srcId="{BB0ECF89-2783-4E78-A209-A16EF114A1AA}" destId="{54EE1213-0A62-4CCD-92CE-D3FAF4719E72}" srcOrd="6" destOrd="0" parTransId="{46C78AE5-2A04-40B9-9F68-E27361D2E194}" sibTransId="{9FACCE34-42FB-4D0A-8C03-C9F9803BB160}"/>
    <dgm:cxn modelId="{6A5EBCCE-2F5B-4055-BD1E-0DC00E9C9353}" srcId="{BB0ECF89-2783-4E78-A209-A16EF114A1AA}" destId="{D7C12D99-48B7-4A2C-8A85-CB655B7E301D}" srcOrd="0" destOrd="0" parTransId="{BA405E3F-DC41-4F57-B055-EC8EF34A0679}" sibTransId="{CAA9DE43-0701-4F37-9C0B-08B62BFF3AFC}"/>
    <dgm:cxn modelId="{643D83D8-9F43-4352-A4EF-5DC1B2BE17BE}" type="presParOf" srcId="{05362444-1B15-47AF-8326-8C5268E86EEE}" destId="{6B7CAEFD-7493-4B8B-A016-CD645A0C16D7}" srcOrd="0" destOrd="0" presId="urn:microsoft.com/office/officeart/2005/8/layout/vList4"/>
    <dgm:cxn modelId="{85B8C473-5028-4582-96F7-98D780728036}" type="presParOf" srcId="{6B7CAEFD-7493-4B8B-A016-CD645A0C16D7}" destId="{4FFEBA13-E19E-4F27-A5DB-955C780F2CFF}" srcOrd="0" destOrd="0" presId="urn:microsoft.com/office/officeart/2005/8/layout/vList4"/>
    <dgm:cxn modelId="{8989A032-5BB9-41DC-91CC-DC9E888EBFD0}" type="presParOf" srcId="{6B7CAEFD-7493-4B8B-A016-CD645A0C16D7}" destId="{DEE241B6-D337-461D-952D-6532E76D7B4A}" srcOrd="1" destOrd="0" presId="urn:microsoft.com/office/officeart/2005/8/layout/vList4"/>
    <dgm:cxn modelId="{52BE155F-C95C-48C4-9F27-CC8DE928BD78}" type="presParOf" srcId="{6B7CAEFD-7493-4B8B-A016-CD645A0C16D7}" destId="{2ED8008D-FB07-4535-8EB9-D15D95E67CB6}" srcOrd="2" destOrd="0" presId="urn:microsoft.com/office/officeart/2005/8/layout/vList4"/>
    <dgm:cxn modelId="{5084492F-679E-4D1D-843F-E5AC6EED9E27}" type="presParOf" srcId="{05362444-1B15-47AF-8326-8C5268E86EEE}" destId="{891DAB3F-6920-44CD-9712-C15ED22D1A45}" srcOrd="1" destOrd="0" presId="urn:microsoft.com/office/officeart/2005/8/layout/vList4"/>
    <dgm:cxn modelId="{564D1734-9DEE-4050-AC51-CD765B1E41D2}" type="presParOf" srcId="{05362444-1B15-47AF-8326-8C5268E86EEE}" destId="{AB6D1E62-CE0B-4E94-8CD3-27467ED86D19}" srcOrd="2" destOrd="0" presId="urn:microsoft.com/office/officeart/2005/8/layout/vList4"/>
    <dgm:cxn modelId="{85AF2BF8-2823-4CE6-B06F-D368118EF0F6}" type="presParOf" srcId="{AB6D1E62-CE0B-4E94-8CD3-27467ED86D19}" destId="{4B97BA87-F394-4C55-8908-862FF126722D}" srcOrd="0" destOrd="0" presId="urn:microsoft.com/office/officeart/2005/8/layout/vList4"/>
    <dgm:cxn modelId="{77790727-C99F-4409-B422-85AF5E3D625C}" type="presParOf" srcId="{AB6D1E62-CE0B-4E94-8CD3-27467ED86D19}" destId="{66B6D18C-680A-478B-81BF-14C71BCE801C}" srcOrd="1" destOrd="0" presId="urn:microsoft.com/office/officeart/2005/8/layout/vList4"/>
    <dgm:cxn modelId="{C788D498-CD99-42E9-88D1-67FFB73B6B7C}" type="presParOf" srcId="{AB6D1E62-CE0B-4E94-8CD3-27467ED86D19}" destId="{690DBFE8-AB85-4DAE-927A-244CFF2867AD}" srcOrd="2" destOrd="0" presId="urn:microsoft.com/office/officeart/2005/8/layout/vList4"/>
    <dgm:cxn modelId="{F515A066-7B38-43FB-9DDF-CFB2E5E25257}" type="presParOf" srcId="{05362444-1B15-47AF-8326-8C5268E86EEE}" destId="{A0704C8B-D43D-45A4-BCCB-1A708DD08536}" srcOrd="3" destOrd="0" presId="urn:microsoft.com/office/officeart/2005/8/layout/vList4"/>
    <dgm:cxn modelId="{3AA70EE7-D6C0-4C99-B734-4E5E917448E7}" type="presParOf" srcId="{05362444-1B15-47AF-8326-8C5268E86EEE}" destId="{10FFB67B-C5EB-4E5C-B7F1-C281D7CB145B}" srcOrd="4" destOrd="0" presId="urn:microsoft.com/office/officeart/2005/8/layout/vList4"/>
    <dgm:cxn modelId="{AECF924D-AC2B-4346-AFFB-6080FD8725B9}" type="presParOf" srcId="{10FFB67B-C5EB-4E5C-B7F1-C281D7CB145B}" destId="{ECB0A77F-D924-4372-BE58-63B542F30443}" srcOrd="0" destOrd="0" presId="urn:microsoft.com/office/officeart/2005/8/layout/vList4"/>
    <dgm:cxn modelId="{38346F77-34FA-471B-AC19-073B4812E5AB}" type="presParOf" srcId="{10FFB67B-C5EB-4E5C-B7F1-C281D7CB145B}" destId="{7206A7A1-40BA-4306-A5D8-00C801125D45}" srcOrd="1" destOrd="0" presId="urn:microsoft.com/office/officeart/2005/8/layout/vList4"/>
    <dgm:cxn modelId="{58FD066A-F423-40F4-B936-BA369CBA9A58}" type="presParOf" srcId="{10FFB67B-C5EB-4E5C-B7F1-C281D7CB145B}" destId="{DC694F52-7BD0-4845-8BC8-9AE7C72F924E}" srcOrd="2" destOrd="0" presId="urn:microsoft.com/office/officeart/2005/8/layout/vList4"/>
    <dgm:cxn modelId="{BC9B16F0-6D73-455F-AA8F-7F7207C0E2F8}" type="presParOf" srcId="{05362444-1B15-47AF-8326-8C5268E86EEE}" destId="{0837DB84-4F60-433E-8D85-6BA6B4EFAAE6}" srcOrd="5" destOrd="0" presId="urn:microsoft.com/office/officeart/2005/8/layout/vList4"/>
    <dgm:cxn modelId="{FBB4A558-4412-44BC-AB4B-C91351F7FB2C}" type="presParOf" srcId="{05362444-1B15-47AF-8326-8C5268E86EEE}" destId="{F0B4E8AB-C6F7-4833-96D7-08F617CBEE6E}" srcOrd="6" destOrd="0" presId="urn:microsoft.com/office/officeart/2005/8/layout/vList4"/>
    <dgm:cxn modelId="{66BB3F97-D143-4E77-AE74-0D569D54D41D}" type="presParOf" srcId="{F0B4E8AB-C6F7-4833-96D7-08F617CBEE6E}" destId="{FDDC0B05-63D4-423E-AE91-FC740B4CA7B8}" srcOrd="0" destOrd="0" presId="urn:microsoft.com/office/officeart/2005/8/layout/vList4"/>
    <dgm:cxn modelId="{1379BF1D-0C55-4164-B2C0-0C08F322ABD2}" type="presParOf" srcId="{F0B4E8AB-C6F7-4833-96D7-08F617CBEE6E}" destId="{B5362DAF-AF47-4623-98E5-508899622E4C}" srcOrd="1" destOrd="0" presId="urn:microsoft.com/office/officeart/2005/8/layout/vList4"/>
    <dgm:cxn modelId="{22E25DC8-45D1-4D2E-9926-828EE9F76EC4}" type="presParOf" srcId="{F0B4E8AB-C6F7-4833-96D7-08F617CBEE6E}" destId="{09D0A4E6-43CA-4185-B223-E696E364FDCD}" srcOrd="2" destOrd="0" presId="urn:microsoft.com/office/officeart/2005/8/layout/vList4"/>
    <dgm:cxn modelId="{8D7100A7-085D-4B1E-9B9A-3F72623249D3}" type="presParOf" srcId="{05362444-1B15-47AF-8326-8C5268E86EEE}" destId="{6B072469-76C3-43FA-B46C-5D18CFB08D9E}" srcOrd="7" destOrd="0" presId="urn:microsoft.com/office/officeart/2005/8/layout/vList4"/>
    <dgm:cxn modelId="{E237F754-937D-4C7F-9EC3-51FF5EE16964}" type="presParOf" srcId="{05362444-1B15-47AF-8326-8C5268E86EEE}" destId="{229BF9C0-0A7F-4663-A918-DE08936134C5}" srcOrd="8" destOrd="0" presId="urn:microsoft.com/office/officeart/2005/8/layout/vList4"/>
    <dgm:cxn modelId="{34A8025D-951C-4FF5-B5F0-01E651A341BC}" type="presParOf" srcId="{229BF9C0-0A7F-4663-A918-DE08936134C5}" destId="{683F7A20-3B60-4652-BAAA-098CA2D4BC33}" srcOrd="0" destOrd="0" presId="urn:microsoft.com/office/officeart/2005/8/layout/vList4"/>
    <dgm:cxn modelId="{21249D54-3E60-47F1-A007-7FE9343FF201}" type="presParOf" srcId="{229BF9C0-0A7F-4663-A918-DE08936134C5}" destId="{6C5CB5BF-BCDB-4C9B-BA3D-20AD2309FC34}" srcOrd="1" destOrd="0" presId="urn:microsoft.com/office/officeart/2005/8/layout/vList4"/>
    <dgm:cxn modelId="{AB8B1C8F-75F8-4D24-863E-F99D33762969}" type="presParOf" srcId="{229BF9C0-0A7F-4663-A918-DE08936134C5}" destId="{F3E41F10-4426-4E41-B373-E210742636A8}" srcOrd="2" destOrd="0" presId="urn:microsoft.com/office/officeart/2005/8/layout/vList4"/>
    <dgm:cxn modelId="{53AFB691-566E-41AF-8CAC-24FE046EDA7A}" type="presParOf" srcId="{05362444-1B15-47AF-8326-8C5268E86EEE}" destId="{3EABB2D5-B2D9-441F-B9A3-BD7E0D3D043E}" srcOrd="9" destOrd="0" presId="urn:microsoft.com/office/officeart/2005/8/layout/vList4"/>
    <dgm:cxn modelId="{B25C14BD-41DF-4C87-99F1-92936234ED0D}" type="presParOf" srcId="{05362444-1B15-47AF-8326-8C5268E86EEE}" destId="{466BC075-606E-4815-86FB-C48F186647A6}" srcOrd="10" destOrd="0" presId="urn:microsoft.com/office/officeart/2005/8/layout/vList4"/>
    <dgm:cxn modelId="{01A1F551-E1DD-4F16-A4C0-1A513AD1BBF7}" type="presParOf" srcId="{466BC075-606E-4815-86FB-C48F186647A6}" destId="{E62CA6C2-05AA-4627-B3B6-80BB05D5A910}" srcOrd="0" destOrd="0" presId="urn:microsoft.com/office/officeart/2005/8/layout/vList4"/>
    <dgm:cxn modelId="{8182342B-2427-48C4-BFDB-22C3BEF6504D}" type="presParOf" srcId="{466BC075-606E-4815-86FB-C48F186647A6}" destId="{BC6BF896-7ADF-41E1-9994-104E0A2D5BDC}" srcOrd="1" destOrd="0" presId="urn:microsoft.com/office/officeart/2005/8/layout/vList4"/>
    <dgm:cxn modelId="{875D8A38-D4DA-4CA7-AD41-9E35E806B980}" type="presParOf" srcId="{466BC075-606E-4815-86FB-C48F186647A6}" destId="{F4F1477D-E22B-42D1-A993-496F744F625B}" srcOrd="2" destOrd="0" presId="urn:microsoft.com/office/officeart/2005/8/layout/vList4"/>
    <dgm:cxn modelId="{5FD55A71-2D1F-4CC4-AF2E-612CBD5F3B65}" type="presParOf" srcId="{05362444-1B15-47AF-8326-8C5268E86EEE}" destId="{8CC67F7D-1EE6-4E8C-8C02-725F589A8B11}" srcOrd="11" destOrd="0" presId="urn:microsoft.com/office/officeart/2005/8/layout/vList4"/>
    <dgm:cxn modelId="{3045D037-C382-4C59-8E58-7BF57347B6F6}" type="presParOf" srcId="{05362444-1B15-47AF-8326-8C5268E86EEE}" destId="{B274356C-D4C1-4072-8208-720AEA764312}" srcOrd="12" destOrd="0" presId="urn:microsoft.com/office/officeart/2005/8/layout/vList4"/>
    <dgm:cxn modelId="{D821C419-0D8C-451D-BF5C-A8844D6A7F3A}" type="presParOf" srcId="{B274356C-D4C1-4072-8208-720AEA764312}" destId="{8FFF2B5D-EAF5-4D79-B8F8-94033498CD31}" srcOrd="0" destOrd="0" presId="urn:microsoft.com/office/officeart/2005/8/layout/vList4"/>
    <dgm:cxn modelId="{74AC5E75-77B8-4DEC-9262-66F08609B2D7}" type="presParOf" srcId="{B274356C-D4C1-4072-8208-720AEA764312}" destId="{865E4995-54CF-43A9-92CC-FD81723B0A87}" srcOrd="1" destOrd="0" presId="urn:microsoft.com/office/officeart/2005/8/layout/vList4"/>
    <dgm:cxn modelId="{7AAC8168-15A7-4F45-9886-E5BCB4A43A03}" type="presParOf" srcId="{B274356C-D4C1-4072-8208-720AEA764312}" destId="{79508050-38B6-4ADB-87AA-E92BE2EC5F5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394"/>
          <a:ext cx="4954587" cy="58417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76712" y="131833"/>
          <a:ext cx="321296" cy="321296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52831" y="394"/>
          <a:ext cx="4279865" cy="58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5" tIns="61825" rIns="61825" bIns="618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Introduce the concept of software Engineering </a:t>
          </a:r>
        </a:p>
      </dsp:txBody>
      <dsp:txXfrm>
        <a:off x="552831" y="394"/>
        <a:ext cx="4279865" cy="584174"/>
      </dsp:txXfrm>
    </dsp:sp>
    <dsp:sp modelId="{CD05AFB1-E184-456B-B0D2-9C36C4272D02}">
      <dsp:nvSpPr>
        <dsp:cNvPr id="0" name=""/>
        <dsp:cNvSpPr/>
      </dsp:nvSpPr>
      <dsp:spPr>
        <a:xfrm>
          <a:off x="0" y="730612"/>
          <a:ext cx="4954587" cy="58417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76712" y="862051"/>
          <a:ext cx="321296" cy="321296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52831" y="730612"/>
          <a:ext cx="4279865" cy="58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5" tIns="61825" rIns="61825" bIns="618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Understand what Software Engineering is and why it is important </a:t>
          </a:r>
          <a:endParaRPr lang="en-US" sz="15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52831" y="730612"/>
        <a:ext cx="4279865" cy="584174"/>
      </dsp:txXfrm>
    </dsp:sp>
    <dsp:sp modelId="{A8176E5D-B119-4234-91AB-EFE9C2CF80B7}">
      <dsp:nvSpPr>
        <dsp:cNvPr id="0" name=""/>
        <dsp:cNvSpPr/>
      </dsp:nvSpPr>
      <dsp:spPr>
        <a:xfrm>
          <a:off x="0" y="1574683"/>
          <a:ext cx="4954587" cy="58417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76712" y="1713395"/>
          <a:ext cx="321296" cy="321296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52831" y="1460830"/>
          <a:ext cx="4279865" cy="826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5" tIns="61825" rIns="61825" bIns="618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Understand why the development of different types of software systems may require different software engineering techniques.</a:t>
          </a:r>
          <a:endParaRPr lang="en-US" sz="15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52831" y="1460830"/>
        <a:ext cx="4279865" cy="826426"/>
      </dsp:txXfrm>
    </dsp:sp>
    <dsp:sp modelId="{A102E018-9C2C-4317-8572-9362E8FC1AF8}">
      <dsp:nvSpPr>
        <dsp:cNvPr id="0" name=""/>
        <dsp:cNvSpPr/>
      </dsp:nvSpPr>
      <dsp:spPr>
        <a:xfrm>
          <a:off x="0" y="2433300"/>
          <a:ext cx="4954587" cy="584174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76712" y="2564739"/>
          <a:ext cx="321296" cy="321296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52831" y="2433300"/>
          <a:ext cx="4279865" cy="58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5" tIns="61825" rIns="61825" bIns="618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Introduce the Software Engineering Process</a:t>
          </a:r>
          <a:endParaRPr lang="en-US" sz="15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52831" y="2433300"/>
        <a:ext cx="4279865" cy="584174"/>
      </dsp:txXfrm>
    </dsp:sp>
    <dsp:sp modelId="{5D10A2E8-A124-42FB-AD20-673D8FC6260A}">
      <dsp:nvSpPr>
        <dsp:cNvPr id="0" name=""/>
        <dsp:cNvSpPr/>
      </dsp:nvSpPr>
      <dsp:spPr>
        <a:xfrm>
          <a:off x="0" y="3163518"/>
          <a:ext cx="4954587" cy="584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4C24BC-F51E-4FF2-8037-E35BC23E0D86}">
      <dsp:nvSpPr>
        <dsp:cNvPr id="0" name=""/>
        <dsp:cNvSpPr/>
      </dsp:nvSpPr>
      <dsp:spPr>
        <a:xfrm>
          <a:off x="176712" y="3294958"/>
          <a:ext cx="321296" cy="3212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4B09A-2C49-4C12-9B19-CAC9EFD1A80B}">
      <dsp:nvSpPr>
        <dsp:cNvPr id="0" name=""/>
        <dsp:cNvSpPr/>
      </dsp:nvSpPr>
      <dsp:spPr>
        <a:xfrm>
          <a:off x="674721" y="3163518"/>
          <a:ext cx="4279865" cy="584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825" tIns="61825" rIns="61825" bIns="618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674721" y="3163518"/>
        <a:ext cx="4279865" cy="584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EBA13-E19E-4F27-A5DB-955C780F2CFF}">
      <dsp:nvSpPr>
        <dsp:cNvPr id="0" name=""/>
        <dsp:cNvSpPr/>
      </dsp:nvSpPr>
      <dsp:spPr>
        <a:xfrm>
          <a:off x="0" y="0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are not building something for yourself</a:t>
          </a:r>
          <a:endParaRPr lang="en-US" sz="2400" kern="1200" dirty="0"/>
        </a:p>
      </dsp:txBody>
      <dsp:txXfrm>
        <a:off x="2160273" y="0"/>
        <a:ext cx="8355326" cy="571538"/>
      </dsp:txXfrm>
    </dsp:sp>
    <dsp:sp modelId="{DEE241B6-D337-461D-952D-6532E76D7B4A}">
      <dsp:nvSpPr>
        <dsp:cNvPr id="0" name=""/>
        <dsp:cNvSpPr/>
      </dsp:nvSpPr>
      <dsp:spPr>
        <a:xfrm>
          <a:off x="57153" y="57153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97BA87-F394-4C55-8908-862FF126722D}">
      <dsp:nvSpPr>
        <dsp:cNvPr id="0" name=""/>
        <dsp:cNvSpPr/>
      </dsp:nvSpPr>
      <dsp:spPr>
        <a:xfrm>
          <a:off x="0" y="628691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250516"/>
            <a:satOff val="-56"/>
            <a:lumOff val="130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have to understand/agree what someone else wants</a:t>
          </a:r>
          <a:endParaRPr lang="en-US" sz="2400" kern="1200" dirty="0"/>
        </a:p>
      </dsp:txBody>
      <dsp:txXfrm>
        <a:off x="2160273" y="628691"/>
        <a:ext cx="8355326" cy="571538"/>
      </dsp:txXfrm>
    </dsp:sp>
    <dsp:sp modelId="{66B6D18C-680A-478B-81BF-14C71BCE801C}">
      <dsp:nvSpPr>
        <dsp:cNvPr id="0" name=""/>
        <dsp:cNvSpPr/>
      </dsp:nvSpPr>
      <dsp:spPr>
        <a:xfrm>
          <a:off x="57153" y="685845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287631"/>
            <a:satOff val="3110"/>
            <a:lumOff val="360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B0A77F-D924-4372-BE58-63B542F30443}">
      <dsp:nvSpPr>
        <dsp:cNvPr id="0" name=""/>
        <dsp:cNvSpPr/>
      </dsp:nvSpPr>
      <dsp:spPr>
        <a:xfrm>
          <a:off x="0" y="1257383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501031"/>
            <a:satOff val="-113"/>
            <a:lumOff val="261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are not building something by yourself</a:t>
          </a:r>
          <a:endParaRPr lang="en-US" sz="2400" kern="1200" dirty="0"/>
        </a:p>
      </dsp:txBody>
      <dsp:txXfrm>
        <a:off x="2160273" y="1257383"/>
        <a:ext cx="8355326" cy="571538"/>
      </dsp:txXfrm>
    </dsp:sp>
    <dsp:sp modelId="{7206A7A1-40BA-4306-A5D8-00C801125D45}">
      <dsp:nvSpPr>
        <dsp:cNvPr id="0" name=""/>
        <dsp:cNvSpPr/>
      </dsp:nvSpPr>
      <dsp:spPr>
        <a:xfrm>
          <a:off x="57153" y="1314537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575262"/>
            <a:satOff val="6220"/>
            <a:lumOff val="721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DC0B05-63D4-423E-AE91-FC740B4CA7B8}">
      <dsp:nvSpPr>
        <dsp:cNvPr id="0" name=""/>
        <dsp:cNvSpPr/>
      </dsp:nvSpPr>
      <dsp:spPr>
        <a:xfrm>
          <a:off x="0" y="1886075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751547"/>
            <a:satOff val="-169"/>
            <a:lumOff val="392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have to work with others - in different countries even</a:t>
          </a:r>
          <a:endParaRPr lang="en-US" sz="2400" kern="1200" dirty="0"/>
        </a:p>
      </dsp:txBody>
      <dsp:txXfrm>
        <a:off x="2160273" y="1886075"/>
        <a:ext cx="8355326" cy="571538"/>
      </dsp:txXfrm>
    </dsp:sp>
    <dsp:sp modelId="{B5362DAF-AF47-4623-98E5-508899622E4C}">
      <dsp:nvSpPr>
        <dsp:cNvPr id="0" name=""/>
        <dsp:cNvSpPr/>
      </dsp:nvSpPr>
      <dsp:spPr>
        <a:xfrm>
          <a:off x="57153" y="1943229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862893"/>
            <a:satOff val="9330"/>
            <a:lumOff val="1081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3F7A20-3B60-4652-BAAA-098CA2D4BC33}">
      <dsp:nvSpPr>
        <dsp:cNvPr id="0" name=""/>
        <dsp:cNvSpPr/>
      </dsp:nvSpPr>
      <dsp:spPr>
        <a:xfrm>
          <a:off x="0" y="2514767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1002063"/>
            <a:satOff val="-225"/>
            <a:lumOff val="5227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are not building it for people like yourself</a:t>
          </a:r>
          <a:br>
            <a:rPr lang="en-US" sz="2400" kern="1200" dirty="0" smtClean="0"/>
          </a:br>
          <a:r>
            <a:rPr lang="en-US" sz="2400" kern="1200" dirty="0" smtClean="0"/>
            <a:t>it has to work for ‘real humans’, not computer experts</a:t>
          </a:r>
          <a:endParaRPr lang="en-US" sz="2400" kern="1200" dirty="0"/>
        </a:p>
      </dsp:txBody>
      <dsp:txXfrm>
        <a:off x="2160273" y="2514767"/>
        <a:ext cx="8355326" cy="571538"/>
      </dsp:txXfrm>
    </dsp:sp>
    <dsp:sp modelId="{6C5CB5BF-BCDB-4C9B-BA3D-20AD2309FC34}">
      <dsp:nvSpPr>
        <dsp:cNvPr id="0" name=""/>
        <dsp:cNvSpPr/>
      </dsp:nvSpPr>
      <dsp:spPr>
        <a:xfrm>
          <a:off x="57153" y="2571921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150524"/>
            <a:satOff val="12441"/>
            <a:lumOff val="1441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CA6C2-05AA-4627-B3B6-80BB05D5A910}">
      <dsp:nvSpPr>
        <dsp:cNvPr id="0" name=""/>
        <dsp:cNvSpPr/>
      </dsp:nvSpPr>
      <dsp:spPr>
        <a:xfrm>
          <a:off x="0" y="3143459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1252579"/>
            <a:satOff val="-282"/>
            <a:lumOff val="6534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are not working on code you wrote yourself</a:t>
          </a:r>
          <a:endParaRPr lang="en-US" sz="2400" kern="1200" dirty="0"/>
        </a:p>
      </dsp:txBody>
      <dsp:txXfrm>
        <a:off x="2160273" y="3143459"/>
        <a:ext cx="8355326" cy="571538"/>
      </dsp:txXfrm>
    </dsp:sp>
    <dsp:sp modelId="{BC6BF896-7ADF-41E1-9994-104E0A2D5BDC}">
      <dsp:nvSpPr>
        <dsp:cNvPr id="0" name=""/>
        <dsp:cNvSpPr/>
      </dsp:nvSpPr>
      <dsp:spPr>
        <a:xfrm>
          <a:off x="57153" y="3200613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438155"/>
            <a:satOff val="15551"/>
            <a:lumOff val="1802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FF2B5D-EAF5-4D79-B8F8-94033498CD31}">
      <dsp:nvSpPr>
        <dsp:cNvPr id="0" name=""/>
        <dsp:cNvSpPr/>
      </dsp:nvSpPr>
      <dsp:spPr>
        <a:xfrm>
          <a:off x="0" y="3772151"/>
          <a:ext cx="10515600" cy="571538"/>
        </a:xfrm>
        <a:prstGeom prst="roundRect">
          <a:avLst>
            <a:gd name="adj" fmla="val 10000"/>
          </a:avLst>
        </a:prstGeom>
        <a:solidFill>
          <a:schemeClr val="accent2">
            <a:hueOff val="1503094"/>
            <a:satOff val="-338"/>
            <a:lumOff val="7841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have to figure out how the hell is this stupid code working </a:t>
          </a:r>
          <a:endParaRPr lang="en-US" sz="2400" kern="1200" dirty="0"/>
        </a:p>
      </dsp:txBody>
      <dsp:txXfrm>
        <a:off x="2160273" y="3772151"/>
        <a:ext cx="8355326" cy="571538"/>
      </dsp:txXfrm>
    </dsp:sp>
    <dsp:sp modelId="{865E4995-54CF-43A9-92CC-FD81723B0A87}">
      <dsp:nvSpPr>
        <dsp:cNvPr id="0" name=""/>
        <dsp:cNvSpPr/>
      </dsp:nvSpPr>
      <dsp:spPr>
        <a:xfrm>
          <a:off x="57153" y="3829304"/>
          <a:ext cx="2103120" cy="457230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1725786"/>
            <a:satOff val="18661"/>
            <a:lumOff val="2162"/>
            <a:alphaOff val="0"/>
          </a:schemeClr>
        </a:solidFill>
        <a:ln>
          <a:noFill/>
        </a:ln>
        <a:effectLst/>
        <a:sp3d z="50080"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9/3/2024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9/3/2024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4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4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82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5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7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15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0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9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2A29-FBCC-4F35-A699-4D034A11EC05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7CEE-C05E-4005-A636-899A55B0BDF7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F32C0A97-9CB7-4BD9-BE94-E103A0C1EECF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7D89360E-3DFF-42DF-88A8-EFA53DF23DB2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B7F5D3-6E59-4722-8F4D-7CFB6188582F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285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748250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51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4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69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712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8D19-5FA5-4893-8347-F38C70C5533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800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54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449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386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626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976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468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49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B81F2-0625-49DF-BA99-0BD70AE63E5A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24151-F9EB-4DED-8848-A848379E59A6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D550-1C76-4E99-94D1-58E807F96057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213D-F920-45D8-88F4-590D0C6C5593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F16CD-50D7-453E-9186-1290F1A93F9B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BC55-E770-472E-9987-22F5F5C9046C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F6F2-FC44-43D0-8BDA-B89F159790E8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A0EB748F-52D9-42BA-822E-5B3DA71A3564}" type="datetime1">
              <a:rPr lang="en-US" smtClean="0"/>
              <a:t>9/3/2024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4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women engineers in the laboratory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87"/>
            <a:ext cx="12192031" cy="4914912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800" dirty="0" smtClean="0">
                <a:solidFill>
                  <a:srgbClr val="FFFFFF"/>
                </a:solidFill>
              </a:rPr>
              <a:t>Advance Software Engineering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3073745" cy="1188721"/>
          </a:xfrm>
        </p:spPr>
        <p:txBody>
          <a:bodyPr anchor="ctr">
            <a:normAutofit/>
          </a:bodyPr>
          <a:lstStyle/>
          <a:p>
            <a:r>
              <a:rPr lang="en-US" sz="1500" dirty="0" smtClean="0"/>
              <a:t>Lecture 1</a:t>
            </a:r>
          </a:p>
          <a:p>
            <a:r>
              <a:rPr lang="en-US" sz="1500" dirty="0" smtClean="0"/>
              <a:t>Introduction</a:t>
            </a:r>
            <a:endParaRPr lang="en-US" sz="1500" dirty="0"/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98" y="497280"/>
            <a:ext cx="9896856" cy="772107"/>
          </a:xfrm>
        </p:spPr>
        <p:txBody>
          <a:bodyPr/>
          <a:lstStyle/>
          <a:p>
            <a:pPr lvl="0"/>
            <a:r>
              <a:rPr lang="en-US" dirty="0" smtClean="0"/>
              <a:t>Issues related to Waterfall model and V-model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Needs stable </a:t>
            </a:r>
            <a:r>
              <a:rPr lang="en-US" sz="2800" dirty="0" smtClean="0"/>
              <a:t>and “</a:t>
            </a:r>
            <a:r>
              <a:rPr lang="en-US" sz="2800" dirty="0"/>
              <a:t>perfect</a:t>
            </a:r>
            <a:r>
              <a:rPr lang="en-US" sz="2800" dirty="0" smtClean="0"/>
              <a:t>” requirements </a:t>
            </a:r>
            <a:endParaRPr lang="en-US" sz="2800" dirty="0"/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Cant always anticipate what you are going to have to do 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Does not account for revision or refactoring 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Too inflexible and static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Depends on getting each stage exactly right </a:t>
            </a:r>
            <a:br>
              <a:rPr lang="en-US" sz="2800" dirty="0"/>
            </a:br>
            <a:r>
              <a:rPr lang="en-US" sz="28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0591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024" y="0"/>
            <a:ext cx="7418314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488254"/>
            <a:ext cx="3763942" cy="1087974"/>
          </a:xfrm>
        </p:spPr>
        <p:txBody>
          <a:bodyPr/>
          <a:lstStyle/>
          <a:p>
            <a:r>
              <a:rPr lang="en-US" dirty="0" smtClean="0"/>
              <a:t>Incremental Model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4782312" cy="3951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software is designed, implemented, and tested in small, manageable </a:t>
            </a:r>
            <a:r>
              <a:rPr lang="en-US" sz="2800" dirty="0" smtClean="0"/>
              <a:t>increments</a:t>
            </a:r>
            <a:r>
              <a:rPr lang="en-US" sz="2800" dirty="0"/>
              <a:t>. Each increment adds functional capabilities to the software, allowing for partial delivery of the system at various stages throughout the development process.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42" y="1576228"/>
            <a:ext cx="6590794" cy="32283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91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024" y="0"/>
            <a:ext cx="7418314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488254"/>
            <a:ext cx="3763942" cy="1087974"/>
          </a:xfrm>
        </p:spPr>
        <p:txBody>
          <a:bodyPr/>
          <a:lstStyle/>
          <a:p>
            <a:r>
              <a:rPr lang="en-US" dirty="0" smtClean="0"/>
              <a:t>Spiral Model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4782312" cy="3951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The model combines </a:t>
            </a:r>
            <a:r>
              <a:rPr lang="en-US" sz="2800" dirty="0"/>
              <a:t>elements of both iterative development and the Waterfall model, with a focus on continuous risk assessment and iterative refinement. The model is </a:t>
            </a:r>
            <a:r>
              <a:rPr lang="en-US" sz="2800" dirty="0" smtClean="0"/>
              <a:t>well-suited </a:t>
            </a:r>
            <a:r>
              <a:rPr lang="en-US" sz="2800" dirty="0"/>
              <a:t>for complex and high-risk projects.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024" y="1115568"/>
            <a:ext cx="7428021" cy="50539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2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90898" cy="640016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488254"/>
            <a:ext cx="4093126" cy="1087974"/>
          </a:xfrm>
        </p:spPr>
        <p:txBody>
          <a:bodyPr/>
          <a:lstStyle/>
          <a:p>
            <a:r>
              <a:rPr lang="en-US" dirty="0" smtClean="0"/>
              <a:t>ROSE Model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11887200" cy="3055238"/>
          </a:xfrm>
        </p:spPr>
        <p:txBody>
          <a:bodyPr>
            <a:noAutofit/>
          </a:bodyPr>
          <a:lstStyle/>
          <a:p>
            <a:r>
              <a:rPr lang="en-US" sz="2800" dirty="0"/>
              <a:t>The goal of this model is to improve efficiency, reduce development time, and enhance software quality by leveraging pre-existing, reusable components rather than creating </a:t>
            </a:r>
            <a:r>
              <a:rPr lang="en-US" sz="2800" dirty="0" smtClean="0"/>
              <a:t>components </a:t>
            </a:r>
            <a:r>
              <a:rPr lang="en-US" sz="2800" dirty="0"/>
              <a:t>from scratch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The system development process focuses on integrating these components into a system rather than new development.</a:t>
            </a:r>
          </a:p>
          <a:p>
            <a:pPr marL="0" indent="0">
              <a:buNone/>
            </a:pP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</a:t>
            </a:r>
            <a:r>
              <a:rPr lang="en-US" dirty="0"/>
              <a:t>Outline</a:t>
            </a:r>
            <a:endParaRPr lang="ru-RU" dirty="0"/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0785033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5" descr="Woman with laptop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86706"/>
            <a:ext cx="5357813" cy="3746655"/>
          </a:xfrm>
        </p:spPr>
      </p:pic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" y="516836"/>
            <a:ext cx="7340893" cy="11298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What is Software Engineering (SWE)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168" y="2604280"/>
            <a:ext cx="7040879" cy="3342747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16000" lvl="0" indent="0">
              <a:spcAft>
                <a:spcPts val="0"/>
              </a:spcAft>
              <a:buNone/>
            </a:pPr>
            <a:r>
              <a:rPr lang="en-US" dirty="0" smtClean="0"/>
              <a:t>An </a:t>
            </a:r>
            <a:r>
              <a:rPr lang="en-US" dirty="0"/>
              <a:t>engineering discipline that is concerned with all aspects of software production. from the early stages of system specification through to maintain­ing the system after it has </a:t>
            </a:r>
            <a:r>
              <a:rPr lang="en-US" dirty="0" smtClean="0"/>
              <a:t>been used. </a:t>
            </a:r>
            <a:r>
              <a:rPr lang="en-US" dirty="0"/>
              <a:t>In this definition, there are two key </a:t>
            </a:r>
            <a:r>
              <a:rPr lang="en-US" dirty="0" smtClean="0"/>
              <a:t>phrases.</a:t>
            </a:r>
          </a:p>
          <a:p>
            <a:pPr marL="673200" indent="-4572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Computer </a:t>
            </a:r>
            <a:r>
              <a:rPr lang="en-US" dirty="0" smtClean="0"/>
              <a:t>science: is concerned </a:t>
            </a:r>
            <a:r>
              <a:rPr lang="en-US" dirty="0"/>
              <a:t>with the theories and methods underlying com­puters and software </a:t>
            </a:r>
            <a:r>
              <a:rPr lang="en-US" dirty="0" smtClean="0"/>
              <a:t>systems, </a:t>
            </a:r>
            <a:r>
              <a:rPr lang="en-US" dirty="0"/>
              <a:t>whereas software engineering is concerned with the practical problems of producing software</a:t>
            </a:r>
            <a:r>
              <a:rPr lang="en-US" dirty="0" smtClean="0"/>
              <a:t>.</a:t>
            </a:r>
          </a:p>
          <a:p>
            <a:pPr marL="673200" lvl="0" indent="-457200"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Systems Engineering: is concerned </a:t>
            </a:r>
            <a:r>
              <a:rPr lang="en-US" dirty="0"/>
              <a:t>with all aspects of complex </a:t>
            </a:r>
            <a:r>
              <a:rPr lang="en-US" dirty="0" smtClean="0"/>
              <a:t>systems development </a:t>
            </a:r>
            <a:r>
              <a:rPr lang="en-US" dirty="0"/>
              <a:t>and evo­lution. It is composed </a:t>
            </a:r>
            <a:r>
              <a:rPr lang="en-US" dirty="0" smtClean="0"/>
              <a:t>of </a:t>
            </a:r>
            <a:r>
              <a:rPr lang="en-US" dirty="0"/>
              <a:t>Software and Hardware  </a:t>
            </a:r>
          </a:p>
          <a:p>
            <a:pPr marL="673200" indent="-457200">
              <a:spcAft>
                <a:spcPts val="0"/>
              </a:spcAft>
              <a:buFont typeface="+mj-lt"/>
              <a:buAutoNum type="arabicPeriod"/>
            </a:pPr>
            <a:endParaRPr lang="en-US" dirty="0" smtClean="0"/>
          </a:p>
          <a:p>
            <a:pPr marL="216000" indent="0">
              <a:spcAft>
                <a:spcPts val="0"/>
              </a:spcAft>
              <a:buNone/>
            </a:pPr>
            <a:endParaRPr lang="en-US" dirty="0"/>
          </a:p>
          <a:p>
            <a:pPr marL="216000" lvl="0" indent="0">
              <a:spcAft>
                <a:spcPts val="0"/>
              </a:spcAft>
              <a:buNone/>
            </a:pPr>
            <a:endParaRPr lang="en-US" dirty="0"/>
          </a:p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Laptop screen with some cod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2631" y="10"/>
            <a:ext cx="4847647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383" y="6400800"/>
            <a:ext cx="4011243" cy="365125"/>
          </a:xfrm>
        </p:spPr>
        <p:txBody>
          <a:bodyPr/>
          <a:lstStyle/>
          <a:p>
            <a:r>
              <a:rPr lang="en-US" dirty="0" smtClean="0"/>
              <a:t>Advanced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8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Software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4599432" cy="3768470"/>
          </a:xfrm>
        </p:spPr>
        <p:txBody>
          <a:bodyPr>
            <a:noAutofit/>
          </a:bodyPr>
          <a:lstStyle/>
          <a:p>
            <a:r>
              <a:rPr lang="en-US" sz="1600" dirty="0"/>
              <a:t>Software is more than a computer </a:t>
            </a:r>
            <a:r>
              <a:rPr lang="en-US" sz="1600" dirty="0" smtClean="0"/>
              <a:t>program, it includes:</a:t>
            </a:r>
          </a:p>
          <a:p>
            <a:pPr marL="512763" indent="0">
              <a:buFont typeface="Wingdings" panose="05000000000000000000" pitchFamily="2" charset="2"/>
              <a:buChar char="ü"/>
            </a:pPr>
            <a:r>
              <a:rPr lang="en-US" sz="1600" dirty="0" smtClean="0"/>
              <a:t>documentation </a:t>
            </a:r>
            <a:r>
              <a:rPr lang="en-US" sz="1600" dirty="0"/>
              <a:t>for future developers</a:t>
            </a:r>
            <a:br>
              <a:rPr lang="en-US" sz="1600" dirty="0"/>
            </a:br>
            <a:r>
              <a:rPr lang="en-US" sz="1600" dirty="0"/>
              <a:t>  </a:t>
            </a:r>
            <a:r>
              <a:rPr lang="en-US" sz="1600" dirty="0" smtClean="0"/>
              <a:t>instruction </a:t>
            </a:r>
            <a:r>
              <a:rPr lang="en-US" sz="1600" dirty="0"/>
              <a:t>manuals for </a:t>
            </a:r>
            <a:r>
              <a:rPr lang="en-US" sz="1600" dirty="0" smtClean="0"/>
              <a:t>users</a:t>
            </a:r>
          </a:p>
          <a:p>
            <a:pPr marL="512763" indent="0">
              <a:buFont typeface="Wingdings" panose="05000000000000000000" pitchFamily="2" charset="2"/>
              <a:buChar char="ü"/>
            </a:pPr>
            <a:r>
              <a:rPr lang="en-US" sz="1600" dirty="0" smtClean="0"/>
              <a:t>configuration </a:t>
            </a:r>
            <a:r>
              <a:rPr lang="en-US" sz="1600" dirty="0"/>
              <a:t>components that affect the </a:t>
            </a:r>
            <a:r>
              <a:rPr lang="en-US" sz="1600" dirty="0" smtClean="0"/>
              <a:t>program</a:t>
            </a:r>
          </a:p>
          <a:p>
            <a:pPr marL="512763" indent="0">
              <a:buFont typeface="Wingdings" panose="05000000000000000000" pitchFamily="2" charset="2"/>
              <a:buChar char="ü"/>
            </a:pPr>
            <a:r>
              <a:rPr lang="en-US" sz="1600" dirty="0" smtClean="0"/>
              <a:t>installation/upgrade </a:t>
            </a:r>
            <a:r>
              <a:rPr lang="en-US" sz="1600" dirty="0"/>
              <a:t>components to maintain the </a:t>
            </a:r>
            <a:r>
              <a:rPr lang="en-US" sz="1600" dirty="0" smtClean="0"/>
              <a:t>program.</a:t>
            </a:r>
          </a:p>
          <a:p>
            <a:pPr marL="228600" indent="-228600"/>
            <a:r>
              <a:rPr lang="en-US" sz="1600" dirty="0"/>
              <a:t>In the long run, the use of software engineering methods to build </a:t>
            </a:r>
            <a:r>
              <a:rPr lang="en-US" sz="1600" dirty="0" smtClean="0"/>
              <a:t>software </a:t>
            </a:r>
            <a:r>
              <a:rPr lang="en-US" sz="1600" dirty="0"/>
              <a:t>systems is cheaper than just write </a:t>
            </a:r>
            <a:r>
              <a:rPr lang="en-US" sz="1600" dirty="0" smtClean="0"/>
              <a:t>individual programs. </a:t>
            </a:r>
            <a:endParaRPr lang="en-US" sz="1600" dirty="0"/>
          </a:p>
          <a:p>
            <a:pPr marL="512763" indent="0">
              <a:buNone/>
            </a:pPr>
            <a:endParaRPr lang="en-US" sz="1600" dirty="0" smtClean="0"/>
          </a:p>
          <a:p>
            <a:pPr marL="512763" indent="0">
              <a:buNone/>
            </a:pPr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06724" y="2204519"/>
            <a:ext cx="5932828" cy="2258705"/>
            <a:chOff x="5986142" y="4380930"/>
            <a:chExt cx="5562785" cy="2258705"/>
          </a:xfrm>
        </p:grpSpPr>
        <p:sp>
          <p:nvSpPr>
            <p:cNvPr id="11" name="Shape 329"/>
            <p:cNvSpPr/>
            <p:nvPr/>
          </p:nvSpPr>
          <p:spPr>
            <a:xfrm rot="1443554">
              <a:off x="5986142" y="4837608"/>
              <a:ext cx="1496968" cy="701767"/>
            </a:xfrm>
            <a:prstGeom prst="roundRect">
              <a:avLst>
                <a:gd name="adj" fmla="val 22129"/>
              </a:avLst>
            </a:prstGeom>
            <a:blipFill>
              <a:blip r:embed="rId4"/>
            </a:blip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Recent Version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974006" y="4380930"/>
              <a:ext cx="4574921" cy="2258705"/>
              <a:chOff x="2218099" y="4394769"/>
              <a:chExt cx="5018135" cy="2463231"/>
            </a:xfrm>
          </p:grpSpPr>
          <p:sp>
            <p:nvSpPr>
              <p:cNvPr id="13" name="Shape 337"/>
              <p:cNvSpPr/>
              <p:nvPr/>
            </p:nvSpPr>
            <p:spPr>
              <a:xfrm>
                <a:off x="2218099" y="4394769"/>
                <a:ext cx="5018135" cy="2463231"/>
              </a:xfrm>
              <a:prstGeom prst="roundRect">
                <a:avLst>
                  <a:gd name="adj" fmla="val 19900"/>
                </a:avLst>
              </a:prstGeom>
              <a:solidFill>
                <a:schemeClr val="accent5"/>
              </a:solidFill>
              <a:ln w="12700"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34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2400" dirty="0"/>
                  <a:t>              </a:t>
                </a:r>
                <a:r>
                  <a:rPr sz="2400" dirty="0"/>
                  <a:t>Installation Package</a:t>
                </a:r>
              </a:p>
            </p:txBody>
          </p:sp>
          <p:sp>
            <p:nvSpPr>
              <p:cNvPr id="14" name="Shape 339"/>
              <p:cNvSpPr/>
              <p:nvPr/>
            </p:nvSpPr>
            <p:spPr>
              <a:xfrm>
                <a:off x="2648177" y="4593270"/>
                <a:ext cx="1500785" cy="678353"/>
              </a:xfrm>
              <a:prstGeom prst="rect">
                <a:avLst/>
              </a:prstGeom>
              <a:blipFill>
                <a:blip r:embed="rId5"/>
              </a:blipFill>
              <a:ln w="12700"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sz="2000" dirty="0"/>
                  <a:t>C</a:t>
                </a:r>
                <a:r>
                  <a:rPr sz="2000" dirty="0" smtClean="0"/>
                  <a:t>ode</a:t>
                </a:r>
                <a:endParaRPr sz="2000" dirty="0"/>
              </a:p>
            </p:txBody>
          </p:sp>
          <p:sp>
            <p:nvSpPr>
              <p:cNvPr id="15" name="Shape 340"/>
              <p:cNvSpPr/>
              <p:nvPr/>
            </p:nvSpPr>
            <p:spPr>
              <a:xfrm>
                <a:off x="4579039" y="4552402"/>
                <a:ext cx="2406660" cy="678354"/>
              </a:xfrm>
              <a:prstGeom prst="rect">
                <a:avLst/>
              </a:prstGeom>
              <a:blipFill>
                <a:blip r:embed="rId5"/>
              </a:blipFill>
              <a:ln w="12700"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400" dirty="0" smtClean="0"/>
                  <a:t>Documentation</a:t>
                </a:r>
                <a:endParaRPr sz="2400" dirty="0"/>
              </a:p>
            </p:txBody>
          </p:sp>
          <p:sp>
            <p:nvSpPr>
              <p:cNvPr id="16" name="Shape 341"/>
              <p:cNvSpPr/>
              <p:nvPr/>
            </p:nvSpPr>
            <p:spPr>
              <a:xfrm>
                <a:off x="2385482" y="5903280"/>
                <a:ext cx="2026173" cy="851295"/>
              </a:xfrm>
              <a:prstGeom prst="rect">
                <a:avLst/>
              </a:prstGeom>
              <a:blipFill>
                <a:blip r:embed="rId5"/>
              </a:blipFill>
              <a:ln w="12700"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000" dirty="0"/>
                  <a:t>Configuration Details</a:t>
                </a:r>
              </a:p>
            </p:txBody>
          </p:sp>
          <p:sp>
            <p:nvSpPr>
              <p:cNvPr id="17" name="Shape 342"/>
              <p:cNvSpPr/>
              <p:nvPr/>
            </p:nvSpPr>
            <p:spPr>
              <a:xfrm>
                <a:off x="4498021" y="5807746"/>
                <a:ext cx="2623741" cy="946829"/>
              </a:xfrm>
              <a:prstGeom prst="rect">
                <a:avLst/>
              </a:prstGeom>
              <a:blipFill>
                <a:blip r:embed="rId5"/>
              </a:blipFill>
              <a:ln w="12700">
                <a:miter lim="400000"/>
              </a:ln>
              <a:effectLst>
                <a:outerShdw blurRad="25400" dist="25400" dir="2388334" rotWithShape="0">
                  <a:srgbClr val="000000">
                    <a:alpha val="7931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>
                <a:lvl1pPr>
                  <a:defRPr sz="26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000" dirty="0"/>
                  <a:t>Self Update/Installation Code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3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98" y="125555"/>
            <a:ext cx="9896856" cy="1515557"/>
          </a:xfrm>
        </p:spPr>
        <p:txBody>
          <a:bodyPr/>
          <a:lstStyle/>
          <a:p>
            <a:pPr lvl="0"/>
            <a:r>
              <a:rPr lang="en-US" dirty="0" smtClean="0"/>
              <a:t>Software </a:t>
            </a:r>
            <a:r>
              <a:rPr lang="en-US" dirty="0"/>
              <a:t>Engineering process:</a:t>
            </a:r>
            <a:br>
              <a:rPr lang="en-US" dirty="0"/>
            </a:br>
            <a:r>
              <a:rPr lang="en-US" sz="2400" dirty="0"/>
              <a:t>A sequence of activities that leads to the production of a software product.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535293"/>
              </p:ext>
            </p:extLst>
          </p:nvPr>
        </p:nvGraphicFramePr>
        <p:xfrm>
          <a:off x="1112520" y="164111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Diagram group"/>
          <p:cNvGrpSpPr/>
          <p:nvPr/>
        </p:nvGrpSpPr>
        <p:grpSpPr>
          <a:xfrm>
            <a:off x="3887870" y="1581440"/>
            <a:ext cx="3791712" cy="630951"/>
            <a:chOff x="57153" y="685845"/>
            <a:chExt cx="2103120" cy="457230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18" name="Rounded Rectangle 17"/>
            <p:cNvSpPr/>
            <p:nvPr/>
          </p:nvSpPr>
          <p:spPr>
            <a:xfrm>
              <a:off x="57153" y="685845"/>
              <a:ext cx="2103120" cy="4572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r>
                <a:rPr lang="en-US" sz="3600" dirty="0" smtClean="0"/>
                <a:t>In Reality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21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55392-9FED-4979-8AC6-A73037648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98" y="497280"/>
            <a:ext cx="9896856" cy="772107"/>
          </a:xfrm>
        </p:spPr>
        <p:txBody>
          <a:bodyPr/>
          <a:lstStyle/>
          <a:p>
            <a:pPr lvl="0"/>
            <a:r>
              <a:rPr lang="en-US" dirty="0" smtClean="0"/>
              <a:t>Software </a:t>
            </a:r>
            <a:r>
              <a:rPr lang="en-US" dirty="0"/>
              <a:t>Engineering </a:t>
            </a:r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</a:t>
            </a:r>
            <a:fld id="{4A9B5881-4007-4345-955A-79C2656F0C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Software S</a:t>
            </a:r>
            <a:r>
              <a:rPr lang="en-US" sz="2800" dirty="0" smtClean="0"/>
              <a:t>pecification: customers </a:t>
            </a:r>
            <a:r>
              <a:rPr lang="en-US" sz="2800" dirty="0"/>
              <a:t>and engineers define the software that is to be produced and the constraints on its operation.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/>
              <a:t>Software </a:t>
            </a:r>
            <a:r>
              <a:rPr lang="en-US" sz="2800" dirty="0" smtClean="0"/>
              <a:t>development: the </a:t>
            </a:r>
            <a:r>
              <a:rPr lang="en-US" sz="2800" dirty="0"/>
              <a:t>software is designed and </a:t>
            </a:r>
            <a:r>
              <a:rPr lang="en-US" sz="2800" dirty="0" smtClean="0"/>
              <a:t>programmed.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 smtClean="0"/>
              <a:t>Software Validation: the </a:t>
            </a:r>
            <a:r>
              <a:rPr lang="en-US" sz="2800" dirty="0"/>
              <a:t>software is checked to ensure that it is what the customer </a:t>
            </a:r>
            <a:r>
              <a:rPr lang="en-US" sz="2800" dirty="0" smtClean="0"/>
              <a:t>requires.</a:t>
            </a:r>
          </a:p>
          <a:p>
            <a:pPr marL="514350" lvl="0" indent="-514350" fontAlgn="base">
              <a:buFont typeface="+mj-lt"/>
              <a:buAutoNum type="arabicPeriod"/>
            </a:pPr>
            <a:r>
              <a:rPr lang="en-US" sz="2800" dirty="0" smtClean="0"/>
              <a:t>Software Evolution: the </a:t>
            </a:r>
            <a:r>
              <a:rPr lang="en-US" sz="2800" dirty="0"/>
              <a:t>software is modified to reflect changing customer and market requirements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06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an is writing something">
            <a:extLst>
              <a:ext uri="{FF2B5EF4-FFF2-40B4-BE49-F238E27FC236}">
                <a16:creationId xmlns:a16="http://schemas.microsoft.com/office/drawing/2014/main" id="{0A33CFDA-BCA7-49BA-9355-8A965303C9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0" y="0"/>
            <a:ext cx="5590204" cy="6400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346076-8F22-4F03-8E34-958F0BBF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83679" cy="961334"/>
          </a:xfrm>
        </p:spPr>
        <p:txBody>
          <a:bodyPr/>
          <a:lstStyle/>
          <a:p>
            <a:r>
              <a:rPr lang="en-US" dirty="0" smtClean="0"/>
              <a:t>Software Process Models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4EF85-69A0-4736-9657-2914C80CE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961334"/>
            <a:ext cx="6583680" cy="54394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Waterfall Model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 is a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linear and sequential approach to software development and project management. Separates the process activities into phases represented as requirements specification, software design, implemen­tation, testing, and so </a:t>
            </a:r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1600" dirty="0" smtClean="0"/>
              <a:t>V-Model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Called also  Verification and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Validation 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Model, emphasizes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relationship between development stages and corresponding testing stages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sz="1600" dirty="0" smtClean="0"/>
              <a:t>Incremental Model</a:t>
            </a:r>
          </a:p>
          <a:p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model focuses on delivering parts of the software as they are completed, rather than waiting until the entire system is finished</a:t>
            </a:r>
            <a:b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1600" dirty="0" smtClean="0"/>
              <a:t>Boehm’s </a:t>
            </a:r>
            <a:r>
              <a:rPr lang="en-US" sz="1600" dirty="0"/>
              <a:t>Spiral </a:t>
            </a:r>
            <a:r>
              <a:rPr lang="en-US" sz="1600" dirty="0" smtClean="0"/>
              <a:t>Model</a:t>
            </a:r>
          </a:p>
          <a:p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Introduced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by Barry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Boehm, it is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 risk-driven approach to software development and project management.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/>
            </a:r>
            <a:b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1600" dirty="0" smtClean="0"/>
              <a:t>Reuse-oriented software engineering Model (ROSE)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focuses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 maximizing the use of existing software components and systems to build new software applications.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3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024" y="0"/>
            <a:ext cx="7418314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Waterfall Model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4782312" cy="376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This </a:t>
            </a:r>
            <a:r>
              <a:rPr lang="en-US" sz="2800" dirty="0" smtClean="0"/>
              <a:t>Model fits for </a:t>
            </a:r>
            <a:r>
              <a:rPr lang="en-US" sz="2800" dirty="0"/>
              <a:t>projects with well-defined requirements and a low likelihood of change.</a:t>
            </a:r>
            <a:endParaRPr lang="en-US" sz="2800" dirty="0" smtClean="0"/>
          </a:p>
          <a:p>
            <a:pPr marL="55563" indent="0">
              <a:buNone/>
            </a:pPr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8" name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209" y="886967"/>
            <a:ext cx="6813559" cy="38313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024" y="0"/>
            <a:ext cx="7418314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V-Model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" y="2083690"/>
            <a:ext cx="4782312" cy="37684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development activities on the left side of the "V" are mirrored by corresponding testing activities on the right side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Advanced Software Engineering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asted-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158" y="1576228"/>
            <a:ext cx="6331355" cy="46035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3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lassic-Corporate_Teach a Course_02_Win32_MO - v3" id="{9EE2A5A3-E40E-40AC-9760-FB610F2897F3}" vid="{7FC277D3-686C-411B-BE49-3E65515A7D51}"/>
    </a:ext>
  </a:extLst>
</a:theme>
</file>

<file path=ppt/theme/theme2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09386F-CDB5-4CE9-AE70-AE4E53A6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8F16D9-EB65-4F11-9CD9-58377B437CF8}">
  <ds:schemaRefs>
    <ds:schemaRef ds:uri="http://purl.org/dc/terms/"/>
    <ds:schemaRef ds:uri="71af3243-3dd4-4a8d-8c0d-dd76da1f02a5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C65060F-1094-41F3-95E3-03DA10677C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0</TotalTime>
  <Words>580</Words>
  <Application>Microsoft Office PowerPoint</Application>
  <PresentationFormat>Widescreen</PresentationFormat>
  <Paragraphs>94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RetrospectVTI</vt:lpstr>
      <vt:lpstr>Office Theme</vt:lpstr>
      <vt:lpstr>Advance Software Engineering</vt:lpstr>
      <vt:lpstr>Lesson Outline</vt:lpstr>
      <vt:lpstr>What is Software Engineering (SWE)</vt:lpstr>
      <vt:lpstr>What is a Software</vt:lpstr>
      <vt:lpstr>Software Engineering process: A sequence of activities that leads to the production of a software product.   </vt:lpstr>
      <vt:lpstr>Software Engineering Activities</vt:lpstr>
      <vt:lpstr>Software Process Models</vt:lpstr>
      <vt:lpstr>Waterfall Model</vt:lpstr>
      <vt:lpstr>V-Model</vt:lpstr>
      <vt:lpstr>Issues related to Waterfall model and V-model</vt:lpstr>
      <vt:lpstr>Incremental Model</vt:lpstr>
      <vt:lpstr>Spiral Model</vt:lpstr>
      <vt:lpstr>ROSE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2024-09-03T11:02:44Z</dcterms:created>
  <dcterms:modified xsi:type="dcterms:W3CDTF">2024-09-03T14:54:59Z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